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96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29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79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0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60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1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41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5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5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6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EC64-9F7B-4D39-BFA9-1BFFFF9DFC4C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39721-0310-40B6-8380-5ED4C344B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78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romana.bartosova@usp-pat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/>
          <a:lstStyle/>
          <a:p>
            <a:r>
              <a:rPr lang="cs-CZ" dirty="0" smtClean="0"/>
              <a:t>Informace pro zájemce o službu Chráněné bydlení </a:t>
            </a:r>
            <a:r>
              <a:rPr lang="cs-CZ" dirty="0" smtClean="0"/>
              <a:t>“PATA</a:t>
            </a:r>
            <a:r>
              <a:rPr lang="cs-CZ" dirty="0" smtClean="0"/>
              <a:t>“ v Aši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81" y="2204864"/>
            <a:ext cx="5969637" cy="44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                                    730 844 430 – VEDOUCÍ SLUŽBY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      730 844 425 – SOCIÁLNÍ PRACOVNÍK</a:t>
            </a:r>
          </a:p>
          <a:p>
            <a:pPr marL="457200" lvl="1" indent="0">
              <a:buNone/>
            </a:pPr>
            <a:r>
              <a:rPr lang="cs-CZ" sz="2400" dirty="0" smtClean="0"/>
              <a:t>                              734 </a:t>
            </a:r>
            <a:r>
              <a:rPr lang="cs-CZ" sz="2400" dirty="0"/>
              <a:t>516 </a:t>
            </a:r>
            <a:r>
              <a:rPr lang="cs-CZ" sz="2400" dirty="0" smtClean="0"/>
              <a:t>053 - ŘEDITEL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                               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Domov </a:t>
            </a:r>
            <a:r>
              <a:rPr lang="cs-CZ" sz="2400" dirty="0" smtClean="0"/>
              <a:t>“Pata“, </a:t>
            </a:r>
            <a:r>
              <a:rPr lang="cs-CZ" sz="2400" dirty="0" smtClean="0"/>
              <a:t>příspěvková organizace       	                           Hlavní 2796, Aš, 352 01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dirty="0"/>
              <a:t> </a:t>
            </a:r>
            <a:r>
              <a:rPr lang="cs-CZ" sz="2400" dirty="0" smtClean="0"/>
              <a:t>            </a:t>
            </a:r>
            <a:r>
              <a:rPr lang="cs-CZ" sz="2400" dirty="0" smtClean="0">
                <a:hlinkClick r:id="rId2"/>
              </a:rPr>
              <a:t>romana.bartosova@usp-pata.cz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			</a:t>
            </a:r>
            <a:r>
              <a:rPr lang="cs-CZ" sz="2400" u="sng" dirty="0" smtClean="0"/>
              <a:t>jaroslav.paty@usp-pata.cz</a:t>
            </a:r>
          </a:p>
          <a:p>
            <a:pPr marL="0" indent="0">
              <a:buNone/>
            </a:pPr>
            <a:r>
              <a:rPr lang="cs-CZ" sz="2400" dirty="0" smtClean="0"/>
              <a:t>			</a:t>
            </a:r>
            <a:r>
              <a:rPr lang="cs-CZ" sz="2400" u="sng" dirty="0" smtClean="0"/>
              <a:t>reditel@usp-pata.cz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C:\Users\lucie.valeckova\Desktop\telef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06" y="1642589"/>
            <a:ext cx="1550980" cy="11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ucie.valeckova\Desktop\dop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0" y="2806588"/>
            <a:ext cx="1810072" cy="18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ucie.valeckova\Desktop\počítač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0" y="4580658"/>
            <a:ext cx="1525919" cy="15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Ozveme se Vám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lucie.valeckova\Desktop\telef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35" y="2694929"/>
            <a:ext cx="2120604" cy="21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ucie.valeckova\Desktop\j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84" y="26622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721588" y="3562171"/>
            <a:ext cx="75143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763652" y="3532517"/>
            <a:ext cx="642219" cy="245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2" name="Picture 4" descr="C:\Users\lucie.valeckova\Desktop\asiste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7" y="2610197"/>
            <a:ext cx="2130003" cy="2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 pak?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Když pro Vás bude naše služba vhodná, domluvíme si schůzku</a:t>
            </a:r>
          </a:p>
          <a:p>
            <a:r>
              <a:rPr lang="cs-CZ" dirty="0" smtClean="0"/>
              <a:t>Když bude volné místo, napíšeme smlouvu a domluvíme datum stěhování. </a:t>
            </a:r>
          </a:p>
          <a:p>
            <a:r>
              <a:rPr lang="cs-CZ" dirty="0" smtClean="0"/>
              <a:t>Když nebude volné místo, zařadíme Vás do pořadníku</a:t>
            </a:r>
            <a:endParaRPr lang="cs-CZ" dirty="0"/>
          </a:p>
        </p:txBody>
      </p:sp>
      <p:pic>
        <p:nvPicPr>
          <p:cNvPr id="5122" name="Picture 2" descr="C:\Users\lucie.valeckova\Desktop\volno a obsaze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3258"/>
            <a:ext cx="3960440" cy="19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Službu poskytujeme v Aši a v Hazlově.</a:t>
            </a:r>
            <a:br>
              <a:rPr lang="cs-CZ" dirty="0" smtClean="0"/>
            </a:br>
            <a:r>
              <a:rPr lang="cs-CZ" dirty="0" smtClean="0"/>
              <a:t>V domku, nebo v bytě.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032448" cy="302433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9" r="2032" b="21988"/>
          <a:stretch/>
        </p:blipFill>
        <p:spPr>
          <a:xfrm>
            <a:off x="4283968" y="3573016"/>
            <a:ext cx="4752528" cy="28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cs-CZ" dirty="0" smtClean="0"/>
              <a:t>akhle domácnosti vypadají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393375"/>
            <a:ext cx="3199796" cy="239984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80" y="4232374"/>
            <a:ext cx="1864686" cy="24928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7" y="4102432"/>
            <a:ext cx="3199687" cy="2399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68" y="4167403"/>
            <a:ext cx="1967127" cy="262283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17" y="1178415"/>
            <a:ext cx="2193013" cy="2924017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23" y="1178415"/>
            <a:ext cx="2194788" cy="29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2322258" cy="30963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94" y="554578"/>
            <a:ext cx="2322258" cy="3096344"/>
          </a:xfrm>
          <a:prstGeom prst="rect">
            <a:avLst/>
          </a:prstGeom>
        </p:spPr>
      </p:pic>
      <p:pic>
        <p:nvPicPr>
          <p:cNvPr id="6" name="Zástupný symbol pro obsah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7963"/>
            <a:ext cx="2345295" cy="3127061"/>
          </a:xfrm>
          <a:prstGeom prst="rect">
            <a:avLst/>
          </a:prstGeom>
        </p:spPr>
      </p:pic>
      <p:pic>
        <p:nvPicPr>
          <p:cNvPr id="8" name="Zástupný symbol pro obsah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6" y="3839979"/>
            <a:ext cx="3080556" cy="23042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17682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3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Domů k vám chodí asistenti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Users\lucie.valeckova\Desktop\asiste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4" y="2420888"/>
            <a:ext cx="2502395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ucie.valeckova\Desktop\by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2420888"/>
            <a:ext cx="29441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687456" y="3681027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4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Pomáháme vám například s úklidem</a:t>
            </a:r>
            <a:r>
              <a:rPr lang="cs-CZ" dirty="0"/>
              <a:t> </a:t>
            </a:r>
            <a:r>
              <a:rPr lang="cs-CZ" dirty="0" smtClean="0"/>
              <a:t>nebo s vařením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lucie.valeckova\Desktop\úk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9706"/>
            <a:ext cx="2448272" cy="27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ucie.valeckova\Desktop\vařen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2640510" cy="27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 bydlení, jídlo a podporu si platíte </a:t>
            </a:r>
            <a:endParaRPr lang="cs-CZ" dirty="0"/>
          </a:p>
        </p:txBody>
      </p:sp>
      <p:pic>
        <p:nvPicPr>
          <p:cNvPr id="3075" name="Picture 3" descr="C:\Users\lucie.valeckova\Desktop\pří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16386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ucie.valeckova\Desktop\důc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5013176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nahoru 3"/>
          <p:cNvSpPr/>
          <p:nvPr/>
        </p:nvSpPr>
        <p:spPr>
          <a:xfrm>
            <a:off x="4416012" y="3933056"/>
            <a:ext cx="36004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>
            <a:off x="5772175" y="3969569"/>
            <a:ext cx="2361827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8" name="Picture 2" descr="C:\Users\lucie.valeckova\Desktop\asiste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55110"/>
            <a:ext cx="1396566" cy="23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5" y="1482385"/>
            <a:ext cx="3181231" cy="2385923"/>
          </a:xfrm>
        </p:spPr>
      </p:pic>
    </p:spTree>
    <p:extLst>
      <p:ext uri="{BB962C8B-B14F-4D97-AF65-F5344CB8AC3E}">
        <p14:creationId xmlns:p14="http://schemas.microsoft.com/office/powerpoint/2010/main" val="3855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Napřed musíte napsat žádost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ŽÁDOST O POSKYTOVÁNÍ SOCIÁLNÍ SLUŽBY</a:t>
            </a:r>
            <a:endParaRPr lang="cs-CZ" dirty="0"/>
          </a:p>
        </p:txBody>
      </p:sp>
      <p:pic>
        <p:nvPicPr>
          <p:cNvPr id="4099" name="Picture 3" descr="C:\Users\lucie.valeckova\Desktop\tuž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nahoru 6"/>
          <p:cNvSpPr/>
          <p:nvPr/>
        </p:nvSpPr>
        <p:spPr>
          <a:xfrm>
            <a:off x="3851920" y="2178687"/>
            <a:ext cx="864096" cy="15485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7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55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Žádost vyplníte, donesete nebo pošlete poštou, nebo přes počítač</a:t>
            </a:r>
            <a:endParaRPr lang="cs-CZ" dirty="0"/>
          </a:p>
        </p:txBody>
      </p:sp>
      <p:pic>
        <p:nvPicPr>
          <p:cNvPr id="5123" name="Picture 3" descr="C:\Users\lucie.valeckova\Desktop\doručova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1" y="2612403"/>
            <a:ext cx="3074607" cy="30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ucie.valeckova\Desktop\dop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26" y="2049602"/>
            <a:ext cx="2027469" cy="20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ucie.valeckova\Desktop\počítač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80" y="4307853"/>
            <a:ext cx="1952267" cy="193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131840" y="2628354"/>
            <a:ext cx="1728192" cy="224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284240" y="4307853"/>
            <a:ext cx="1719808" cy="266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441402" y="5631268"/>
            <a:ext cx="1562646" cy="224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80202"/>
            <a:ext cx="8229600" cy="4545962"/>
          </a:xfrm>
        </p:spPr>
        <p:txBody>
          <a:bodyPr/>
          <a:lstStyle/>
          <a:p>
            <a:r>
              <a:rPr lang="cs-CZ" dirty="0" smtClean="0"/>
              <a:t>Žádost o poskytování sociální služby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131</Words>
  <Application>Microsoft Office PowerPoint</Application>
  <PresentationFormat>Předvádění na obrazovce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Informace pro zájemce o službu Chráněné bydlení “PATA“ v Aši</vt:lpstr>
      <vt:lpstr>Službu poskytujeme v Aši a v Hazlově. V domku, nebo v bytě. </vt:lpstr>
      <vt:lpstr>Takhle domácnosti vypadají </vt:lpstr>
      <vt:lpstr>Prezentace aplikace PowerPoint</vt:lpstr>
      <vt:lpstr>Domů k vám chodí asistenti</vt:lpstr>
      <vt:lpstr>Pomáháme vám například s úklidem nebo s vařením </vt:lpstr>
      <vt:lpstr>Za bydlení, jídlo a podporu si platíte </vt:lpstr>
      <vt:lpstr>Napřed musíte napsat žádost</vt:lpstr>
      <vt:lpstr>Žádost vyplníte, donesete nebo pošlete poštou, nebo přes počítač</vt:lpstr>
      <vt:lpstr>KONTAKTY</vt:lpstr>
      <vt:lpstr>Ozveme se Vám</vt:lpstr>
      <vt:lpstr>Co bude pak?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pro zájemce o službu Chráněné bydlení „PATA“</dc:title>
  <dc:creator>lucie.valeckova</dc:creator>
  <cp:lastModifiedBy>Romy Bartošová</cp:lastModifiedBy>
  <cp:revision>42</cp:revision>
  <cp:lastPrinted>2025-06-04T12:37:54Z</cp:lastPrinted>
  <dcterms:created xsi:type="dcterms:W3CDTF">2015-08-25T08:01:52Z</dcterms:created>
  <dcterms:modified xsi:type="dcterms:W3CDTF">2025-06-04T12:38:03Z</dcterms:modified>
</cp:coreProperties>
</file>